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E243834-36B5-43FC-B526-DBFD6C9A68B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433B195-5330-492C-BCA0-E232A6CC9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3834-36B5-43FC-B526-DBFD6C9A68B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B195-5330-492C-BCA0-E232A6CC9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3834-36B5-43FC-B526-DBFD6C9A68B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B195-5330-492C-BCA0-E232A6CC9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243834-36B5-43FC-B526-DBFD6C9A68B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433B195-5330-492C-BCA0-E232A6CC9E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E243834-36B5-43FC-B526-DBFD6C9A68B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433B195-5330-492C-BCA0-E232A6CC9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3834-36B5-43FC-B526-DBFD6C9A68B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B195-5330-492C-BCA0-E232A6CC9E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3834-36B5-43FC-B526-DBFD6C9A68B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B195-5330-492C-BCA0-E232A6CC9E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243834-36B5-43FC-B526-DBFD6C9A68B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33B195-5330-492C-BCA0-E232A6CC9E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3834-36B5-43FC-B526-DBFD6C9A68B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B195-5330-492C-BCA0-E232A6CC9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243834-36B5-43FC-B526-DBFD6C9A68B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433B195-5330-492C-BCA0-E232A6CC9E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243834-36B5-43FC-B526-DBFD6C9A68B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33B195-5330-492C-BCA0-E232A6CC9E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E243834-36B5-43FC-B526-DBFD6C9A68BB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433B195-5330-492C-BCA0-E232A6CC9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danburymint.com/images/other/cardinals-ws-champs-logo.jpg&amp;imgrefurl=http://www.danburymint.com/sports/prod/245/2006-Cardinals---World-Series-Championship-Commemorative_3197-0023.aspx&amp;usg=__LDEwmlU4-3bBlnq0rFBhVt-AjLc=&amp;h=295&amp;w=398&amp;sz=22&amp;hl=en&amp;start=14&amp;zoom=1&amp;itbs=1&amp;tbnid=7piaHDR5f1A-rM:&amp;tbnh=92&amp;tbnw=124&amp;prev=/images?q=cardinals+baseball&amp;hl=en&amp;gbv=2&amp;ndsp=20&amp;tbs=isch:1" TargetMode="External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Red Hot Roots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Prefixes meaning backward and forward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RETROGRESS</a:t>
            </a:r>
            <a:br>
              <a:rPr lang="en-US" sz="4000" b="1" dirty="0" smtClean="0"/>
            </a:br>
            <a:r>
              <a:rPr lang="en-US" sz="4000" dirty="0" smtClean="0"/>
              <a:t>Retro -	backwards	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(verb)-move backward, especially to an earlier or worse state</a:t>
            </a:r>
          </a:p>
          <a:p>
            <a:endParaRPr lang="en-US" sz="3200" dirty="0" smtClean="0"/>
          </a:p>
          <a:p>
            <a:r>
              <a:rPr lang="en-US" sz="3200" dirty="0" smtClean="0"/>
              <a:t>As the team continued to lose games, its standing </a:t>
            </a:r>
            <a:r>
              <a:rPr lang="en-US" sz="3200" u="sng" dirty="0" smtClean="0"/>
              <a:t>retrogressed</a:t>
            </a:r>
            <a:r>
              <a:rPr lang="en-US" sz="3200" dirty="0" smtClean="0"/>
              <a:t> until it was in last place.  </a:t>
            </a:r>
            <a:endParaRPr lang="en-US" sz="3200" dirty="0"/>
          </a:p>
        </p:txBody>
      </p:sp>
      <p:pic>
        <p:nvPicPr>
          <p:cNvPr id="10242" name="Picture 2" descr="http://www.cubssuckclub.com/wp-content/uploads/2008/06/cubs-suck-100-yearc-celebra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343400"/>
            <a:ext cx="2252662" cy="22526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RETROSPECT</a:t>
            </a:r>
            <a:br>
              <a:rPr lang="en-US" sz="4000" b="1" dirty="0" smtClean="0"/>
            </a:br>
            <a:r>
              <a:rPr lang="en-US" sz="4000" dirty="0" smtClean="0"/>
              <a:t>Retro -	backwards	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(noun)-looking back on the past</a:t>
            </a:r>
          </a:p>
          <a:p>
            <a:endParaRPr lang="en-US" sz="3200" dirty="0" smtClean="0"/>
          </a:p>
          <a:p>
            <a:r>
              <a:rPr lang="en-US" sz="3200" dirty="0" smtClean="0"/>
              <a:t>In </a:t>
            </a:r>
            <a:r>
              <a:rPr lang="en-US" sz="3200" u="sng" dirty="0" smtClean="0"/>
              <a:t>retrospect</a:t>
            </a:r>
            <a:r>
              <a:rPr lang="en-US" sz="3200" dirty="0" smtClean="0"/>
              <a:t>, I think I did the right thing.  </a:t>
            </a:r>
            <a:endParaRPr lang="en-US" sz="3200" dirty="0"/>
          </a:p>
        </p:txBody>
      </p:sp>
      <p:pic>
        <p:nvPicPr>
          <p:cNvPr id="9217" name="Picture 1" descr="C:\Users\davisdeborah\AppData\Local\Microsoft\Windows\Temporary Internet Files\Content.IE5\ERWUQL4J\MC90043466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231173"/>
            <a:ext cx="4191000" cy="3626827"/>
          </a:xfrm>
          <a:prstGeom prst="rect">
            <a:avLst/>
          </a:prstGeom>
          <a:noFill/>
        </p:spPr>
      </p:pic>
      <p:sp>
        <p:nvSpPr>
          <p:cNvPr id="9219" name="AutoShape 3" descr="data:image/jpg;base64,/9j/4AAQSkZJRgABAQAAAQABAAD/2wCEAAkGBhQSEBUUExMWFBMVGB0aGRYYFiQZHBwaHSgpHB0fGyIjHyYfGx0vIR4eJS8hJycpLiwtHR8xOjcqNSYsLCkBCQoKDgwOGg8PGiwkHyQvNDQ2NS0sNTQqLDMsLCopLywpMiw1LikvNS0wLSwsLjQsKSkpKjAsLC8sKiwsLCwsNf/AABEIAFwAfAMBIgACEQEDEQH/xAAcAAACAgMBAQAAAAAAAAAAAAAABQYHAgMEAQj/xABCEAACAQIEBAQEAgUICwAAAAABAgMEEQAFEiEGEzFBByJRYRQycYEjkUJSdKHBFzM1YnKxsrMVFiQ0U1RzgpKTwv/EABkBAAIDAQAAAAAAAAAAAAAAAAACAQMEBf/EAC8RAAEDAgQDBgYDAAAAAAAAAAEAAhEDIRIxUWEEQaETcZGx4fAFFCKBwfEyUtH/2gAMAwEAAhEDEQA/ALxwYMGBCMGDBgQsXcAXJsPfGV8V74n0+uoo1kHMgcTDlFiqmYJeItYg2vcXuLb7jEY4b4pnhs1O08kcYu9LKwlBjFtXJk0qVdQQQhG49emGgWupDXEFwFgrpwY5MqzNKiFJojqjkUMp9j6+h7Eeox14VQjFc8ReJDsXSkMUcasUNVKSwLj5uSigmQi483y9L7EEy7i+F3oKlY20OYns3ptv+64xSWbVKMlMEjEaiBDa97at7elurE2uS5v0uZJwiVdw9LtqgYrP8O86lkeohllacRrDIkjqFfTMmvS4Xa4+/XribYpnhPin4WbnneGQRR1QPVCoEccynuh6MOoJ73XFyq1xfEuvdVvYabix2YXuDBgwqVGDBgwIRgwYMCEY8JxDOMPFCnoiY0/HqB1RTZVP9du30Fz9OuKxrOKqzMplheo0pId0jukaJ1Zn7uAtybnt2w4YealoLsk24p4nNRK1Re6fiRUq9hHuksx9WbdV9AG7qLpcgqGSVirsg5cmog2sFRmDel1axB7G2Oqjydq12MRjiijARBI9iFUWVQFDEt3YgWuxPfDCHKWERiSjkbvLK78rVp3soIuFBsbb3IudVlOM9SrTBlxAA1K67Gsp0TSzcc9v0uDKfE+qpaSOGGGFEjWwZgzFidyfmG5JJtbvjN/FPM7j8SIaj05Q/f1x1ZLwTHVKJ1eQJcgIdIII6+YKdX10r9MOU4Fpbi93K7/Oz2+ujRb74rf8RoNfgkE7AkrL8vSaDOK0aff0SBPFjMQdLiCQMLWaMgH1GzDCTJ3FRppmBSVLiJtyoS5bRJ3CrckSb2F9WwBWeVOX0cEYkaOPQbWYqJOvTtKRexte17HCuo42gZCqROy7gjaMbe13HuPKO2HHElw/gfL8z0Uso/XioTPKeo06qNQK8DgyRtoa6sjAqHQjzLuPQ/Y6T1AxMMqzLMI6cCGsiaKFSIAYwxmRbkCQmxRrWWy7g9bfMVsWc1Lq7CmiWAgubmwkVfnFiwDmwNyqfkcclCrRVCpFdoKrZTsG0N5WIb9CRASC3TYk+U7s1zxa3n/iur0jXGJ1nCenI/jVXTw/mwqqWGcCwlRWt6EjcfY3GGGKW4Q8VfhFSmmVZadBpSWIWcKOhZejfuP1OLeyvNYqiISwyLJG3Rl/uPcH2O4xc5sLlZWK68GDBhUIxWPiX4hMjmjpX0vb8WUHdL/oJ/Xt1Pa/re054qzn4Sjmn7xoSo9WOyj/AMiMfPKxahd/O7EszHcljuSfviZDRJWrheHNd8DIe4WDjSAqfM3fr9ScPaXJpFpRyIZJGnB1yJGWsgJHLuAbEldTe2gdL3j0VIpZtrAGwtt0642mkt0Zx98ISBaV1+ze8Yg0QMu4eGZvnorSfi5Y4X0iNmhVA0ayX0kkIRdVZdmbpe9hjTUcVPyxpX8VzEqKtgNcqhwLm5ICkXPluSO2+K84fkC6hIzcuZCrWF9O4ZWHrZlUkdxcd8SN43eONXXWkQ8skNRGga1gpcspIYKAoLaTYKLC2+Bvw3hWOs2TvfzWYMIYHO57+v5m6614tlEQIjgLapCQwZl5aAdAXIBLEgEAbj3xxZpXyPGVCecoiOWkkaxm86ois5VSVUBtj+mNu+dBl4USK1PeKWy8xaqJmQBg9kOyO1wCVtcj0vcrs0kiimaN0nLhyCRUqQSvRrmHcn17X+2NrWBohoAQGtDpA9yIm/28ExrK5AJAkET6nEKk6xqjp1HmNpFH/DNxbob3wuaKIKZEp11cvmShpJOWoLaF0AOHuQUJ1M3zbWF8YwVlOhJEMxurLZplsNYKki0QNwCbe9r+mNL1tPqCmKfcWv8AELuF6XBhtt2AsLAfXDA6K3sS2JBiddba936TpkiLyoy3IhhgSGMm7yMVd0UklgusOrG5IBIG5GFlYxSFeWDEkwcSxqzaNasVIsWNjo0Ei5vf02x5HV06sCsUym4IcTjUhG4KERgXv+sD7W64wqs1QxPDCZlMjXl5jB7jYrpIAAJIJZtIboLkXuYpESpFAseCWzyvGnee9JnXQdQ+U/MPT3w1yLiOXL5ubCw0n+ciJsrj+DejDp+YKw0SnrqP1Y4wo4F07qLgkE27jEhwAmU9Sg557ItABuL5HnFvd19I5FnUdXTpPEbo4+4PdT6EHY478U94Q5wYquSmJ/DmUyKPSRfmt9V/wjFw4bcLg1GGm4sdmFBvF6tT/RssXMQSExty9Y1FdYuQt7kfbtiqeH4YhVw/EjmwM4RwSVsG2DXUg7MQfpfFt5DlME8+YvPDHKRVFbyIHsqxpYC4NgLn88LMppcjr5OXDAhk0ltIjeLYWB3Gkdxh8vshlQNa5pGe8Zea0Dwuo/8AddX+1B+cW1Nc0/Mtp62+Ty3t8298cEmSUjUstRS5b8VaqaJEWST+bUW1bMdiRf8A7hjXmPCcS0FbVLJOJ4JZo0fntfQj6VU73IthLwTwx8Rl9VOKmeIwaiEjeymya9x69r4s5TKok5KX1nBdDE9QTTxqI4oGUSzSIis7OramBJA2G9ja3bc4013AlIZZIlpl5y0TSctHdgJb2QqSQW3uBtvbcYjfB/AFRmVM8zVbxqzaLNqfWF7nzjYEkDr0OOPhbhKsq5p4VqmhelsjBnf1K2Wx2F0/uxMZ3yRiKY8G8GPpq2rKKSWSOENDE5ZC5Gq4Fj32HfGziHhmBDlr/CPTvUS6ZaUSFiVDAbFmBBIPqvzC9sR6nyaufMTRCeQTBmUsZX06V82q976bbjbuMOH8MK16zktUo0qRLKHLubAsVABK6gQVJxJF7lGIlSbO+CKZYJniowAi9WkmjdPUgNqSW3sbe+MuLuCaWCCZoaLW6IStmnuL9Wvum3zWv2thW3hRmTgq1epB6gyysPuCN8LE4Lr3peca5rGXklDLIfNzfhzc3sVvv06YQAf2UlxUyHA9AJSpp4uWkIkkPxE3MW97HR0KeU+bV2O2F2ScEUbyU4aHUHoFmbzvvISvm2a/c7D16Y0/ySSo4eTNSkmm2qzBtPoCZQbe3TGcXhc6VccRzCoIaF2DKSrAIyDSPMfL5729sRbVElbv9UKX4xYzl8hh5LMXRprarqLFXZWNh+re+sbbYR8d8Lx08ELwwLDzJSvMV5dRGljZopRdel73PT3x0R8GTR5xHTTVNS9PIrtHIJmViALkXvsQQLgdRY99pBlfBlLI9b8QJqhKebSivLJJZRGjmyhrsxLHsT0AwG3NOx5DgdDqoBwROIczp5JJLInMLEi1hoYduvXH0DHKGAZSCCLgg3BHt64r/JKjIpJWjjhgV0FzzodNrEDrIOu/Trh14dFfhJFQgxpU1Cx2N1CCRtIXtpt0whFk9SoKjy4c956lecJD8TMv2x/8uPFWcCcDVj1O/wATRDln8YIynqPLc6evX7Ys9KStpaip+HgimjqJecGefl6GKqjKw0MTutwR6432zVv+Ri/9sp/+Bhg6JjmqYSrIp0pMrqjUaqlIZ5w+oBmks9iSGNiSd9zjPIM6grcvrPhKbkeV00BVXU5Tb5du4GMT4f1TwSwSV45czu8ipTKCS51NuWJAv6Yh2e8LVWU6Vgr+VTzyEamJjIYKT57K3ZbXHe2wwfTBMourBjo4qKno4DVxU/I0swZlHNFiHG7CwLMTffcD0x15ZkQizCoqE+SpjiJt+umoE/dSp/PFK1vDVTVWmNVHVHWkOrmsxBY7A6lFlu19vXBW5BVpFMwrFkFMAJESeQle1rEAdul+2KPmKJMYxPr7zU4XaK4YTTBxmijzTxxRD6swUD+1cqp/sY2x/wBMyfsUf+Y+KHr5oYpHh5criJ2W5qLXKkjVbl2W5F7dr9T1xIeGeDZK+J5oYWCqdIL1ZBcjey/gnbcbmwv97aiyBJKXEpHlXFuT0NTLJEtQsrFlclSw+a5sC3qMOcoqxJk8cgBCvWK4v1s1WGF/zxXFfktIqJIkUzI91bVOAySr/ORvaPqNiD3BBxqHDkjq5in5VMkaSMJZW0rrJ28q2PmUm+kdu+K3vptu4xGvgrjQqBgqRYqfeJ/AFTXVUcsCxlViCHU+k31MfQ7WIxNJ/wCkIP2af/HDinosqzJSNOYERmLncwVUmjR+V/fp0xjl0mYSVcS0+YrNO6soIlLaUFmbVrTYGw6Ak2xWytTqfS1wPvmqyCLkK2eG8+jrHlDKvPpJ5Et3AuyKw9itwfcH2wgp566KrzGWnWGWnSa7wtqEjMsSE8sqp3IsADff064Mj8M56d2qFritXIWMjckNGwbzMCtwSdVjquPoMd9DkWZU7zOk9JLz3EjB4nj8wUJ5dLNbZRsb9MWWEwouimakzdStTRSRyqtyJoWRgOnkksL9elwfbHZ4epppGj2tDPNEpsASqOVUtYAFrAXPfHv+kszT5qOnl/6dUV/c8f8AHHVwjlkkFORLpEskssrqpuFMjF9IPe17X+uIOSkZp5gwYMImRiNcZUEztSvDFzjDKzsmtU2KMgN226sMSXBhXNDmlpyNvFAtdVbPw/Xs6NyKhikqyaJK2Mpsb2sFB6dPTbrjizvIqiGmrpPg2j56l5XepRwoF2OlVF+52+m+LfxrqKdXRkdQyMCGUi4IOxB9rYobwlFsQ3qeRnXUJi52q+Y+I4UE07c1eZ8TKpisdQUEkNf5bX2t12xcng3RaMuD83XzXLaQQQltret7AEg9L9Ot2n8nsH6MtUo7KKl7AdgLkm33xsj4GjXZamsUe1U4x0HPDhCpDSCtGacE0KwSrpSnEtrvqsA4vpbdrark+5BI74g2VZXLKs8EcPxEbQwqzJMsZ2aQqVLCxBte/wBPXFgvwOhFjVVpHoapz/HDTKcmjp1KxgkndnZizsQLAsx3NhsPQYzVKbXiHX9CCPJaBUIZg3noQoLT5LWoF0UhVEg5AAqk5o7hwdOjt9b72wy4fySqNTBJNGY1p1kGqSZZZJDJYWOkAADrc+g274m+DGdnCUWPD2tuNzvvulL3EQSjBgwY1JUYMGDAhf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419100"/>
            <a:ext cx="1181100" cy="876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1" name="AutoShape 5" descr="data:image/jpg;base64,/9j/4AAQSkZJRgABAQAAAQABAAD/2wCEAAkGBhQSEBUUExMWFBMVGB0aGRYYFiQZHBwaHSgpHB0fGyIjHyYfGx0vIR4eJS8hJycpLiwtHR8xOjcqNSYsLCkBCQoKDgwOGg8PGiwkHyQvNDQ2NS0sNTQqLDMsLCopLywpMiw1LikvNS0wLSwsLjQsKSkpKjAsLC8sKiwsLCwsNf/AABEIAFwAfAMBIgACEQEDEQH/xAAcAAACAgMBAQAAAAAAAAAAAAAABQYHAgMEAQj/xABCEAACAQIEBAQEAgUICwAAAAABAgMEEQAFEiEGEzFBByJRYRQycYEjkUJSdKHBFzM1YnKxsrMVFiQ0U1RzgpKTwv/EABkBAAIDAQAAAAAAAAAAAAAAAAACAQMEBf/EAC8RAAEDAgQDBgYDAAAAAAAAAAEAAhEDIRIxUWEEQaETcZGx4fAFFCKBwfEyUtH/2gAMAwEAAhEDEQA/ALxwYMGBCMGDBgQsXcAXJsPfGV8V74n0+uoo1kHMgcTDlFiqmYJeItYg2vcXuLb7jEY4b4pnhs1O08kcYu9LKwlBjFtXJk0qVdQQQhG49emGgWupDXEFwFgrpwY5MqzNKiFJojqjkUMp9j6+h7Eeox14VQjFc8ReJDsXSkMUcasUNVKSwLj5uSigmQi483y9L7EEy7i+F3oKlY20OYns3ptv+64xSWbVKMlMEjEaiBDa97at7elurE2uS5v0uZJwiVdw9LtqgYrP8O86lkeohllacRrDIkjqFfTMmvS4Xa4+/XribYpnhPin4WbnneGQRR1QPVCoEccynuh6MOoJ73XFyq1xfEuvdVvYabix2YXuDBgwqVGDBgwIRgwYMCEY8JxDOMPFCnoiY0/HqB1RTZVP9du30Fz9OuKxrOKqzMplheo0pId0jukaJ1Zn7uAtybnt2w4YealoLsk24p4nNRK1Re6fiRUq9hHuksx9WbdV9AG7qLpcgqGSVirsg5cmog2sFRmDel1axB7G2Oqjydq12MRjiijARBI9iFUWVQFDEt3YgWuxPfDCHKWERiSjkbvLK78rVp3soIuFBsbb3IudVlOM9SrTBlxAA1K67Gsp0TSzcc9v0uDKfE+qpaSOGGGFEjWwZgzFidyfmG5JJtbvjN/FPM7j8SIaj05Q/f1x1ZLwTHVKJ1eQJcgIdIII6+YKdX10r9MOU4Fpbi93K7/Oz2+ujRb74rf8RoNfgkE7AkrL8vSaDOK0aff0SBPFjMQdLiCQMLWaMgH1GzDCTJ3FRppmBSVLiJtyoS5bRJ3CrckSb2F9WwBWeVOX0cEYkaOPQbWYqJOvTtKRexte17HCuo42gZCqROy7gjaMbe13HuPKO2HHElw/gfL8z0Uso/XioTPKeo06qNQK8DgyRtoa6sjAqHQjzLuPQ/Y6T1AxMMqzLMI6cCGsiaKFSIAYwxmRbkCQmxRrWWy7g9bfMVsWc1Lq7CmiWAgubmwkVfnFiwDmwNyqfkcclCrRVCpFdoKrZTsG0N5WIb9CRASC3TYk+U7s1zxa3n/iur0jXGJ1nCenI/jVXTw/mwqqWGcCwlRWt6EjcfY3GGGKW4Q8VfhFSmmVZadBpSWIWcKOhZejfuP1OLeyvNYqiISwyLJG3Rl/uPcH2O4xc5sLlZWK68GDBhUIxWPiX4hMjmjpX0vb8WUHdL/oJ/Xt1Pa/re054qzn4Sjmn7xoSo9WOyj/AMiMfPKxahd/O7EszHcljuSfviZDRJWrheHNd8DIe4WDjSAqfM3fr9ScPaXJpFpRyIZJGnB1yJGWsgJHLuAbEldTe2gdL3j0VIpZtrAGwtt0642mkt0Zx98ISBaV1+ze8Yg0QMu4eGZvnorSfi5Y4X0iNmhVA0ayX0kkIRdVZdmbpe9hjTUcVPyxpX8VzEqKtgNcqhwLm5ICkXPluSO2+K84fkC6hIzcuZCrWF9O4ZWHrZlUkdxcd8SN43eONXXWkQ8skNRGga1gpcspIYKAoLaTYKLC2+Bvw3hWOs2TvfzWYMIYHO57+v5m6614tlEQIjgLapCQwZl5aAdAXIBLEgEAbj3xxZpXyPGVCecoiOWkkaxm86ois5VSVUBtj+mNu+dBl4USK1PeKWy8xaqJmQBg9kOyO1wCVtcj0vcrs0kiimaN0nLhyCRUqQSvRrmHcn17X+2NrWBohoAQGtDpA9yIm/28ExrK5AJAkET6nEKk6xqjp1HmNpFH/DNxbob3wuaKIKZEp11cvmShpJOWoLaF0AOHuQUJ1M3zbWF8YwVlOhJEMxurLZplsNYKki0QNwCbe9r+mNL1tPqCmKfcWv8AELuF6XBhtt2AsLAfXDA6K3sS2JBiddba936TpkiLyoy3IhhgSGMm7yMVd0UklgusOrG5IBIG5GFlYxSFeWDEkwcSxqzaNasVIsWNjo0Ei5vf02x5HV06sCsUym4IcTjUhG4KERgXv+sD7W64wqs1QxPDCZlMjXl5jB7jYrpIAAJIJZtIboLkXuYpESpFAseCWzyvGnee9JnXQdQ+U/MPT3w1yLiOXL5ubCw0n+ciJsrj+DejDp+YKw0SnrqP1Y4wo4F07qLgkE27jEhwAmU9Sg557ItABuL5HnFvd19I5FnUdXTpPEbo4+4PdT6EHY478U94Q5wYquSmJ/DmUyKPSRfmt9V/wjFw4bcLg1GGm4sdmFBvF6tT/RssXMQSExty9Y1FdYuQt7kfbtiqeH4YhVw/EjmwM4RwSVsG2DXUg7MQfpfFt5DlME8+YvPDHKRVFbyIHsqxpYC4NgLn88LMppcjr5OXDAhk0ltIjeLYWB3Gkdxh8vshlQNa5pGe8Zea0Dwuo/8AddX+1B+cW1Nc0/Mtp62+Ty3t8298cEmSUjUstRS5b8VaqaJEWST+bUW1bMdiRf8A7hjXmPCcS0FbVLJOJ4JZo0fntfQj6VU73IthLwTwx8Rl9VOKmeIwaiEjeymya9x69r4s5TKok5KX1nBdDE9QTTxqI4oGUSzSIis7OramBJA2G9ja3bc4013AlIZZIlpl5y0TSctHdgJb2QqSQW3uBtvbcYjfB/AFRmVM8zVbxqzaLNqfWF7nzjYEkDr0OOPhbhKsq5p4VqmhelsjBnf1K2Wx2F0/uxMZ3yRiKY8G8GPpq2rKKSWSOENDE5ZC5Gq4Fj32HfGziHhmBDlr/CPTvUS6ZaUSFiVDAbFmBBIPqvzC9sR6nyaufMTRCeQTBmUsZX06V82q976bbjbuMOH8MK16zktUo0qRLKHLubAsVABK6gQVJxJF7lGIlSbO+CKZYJniowAi9WkmjdPUgNqSW3sbe+MuLuCaWCCZoaLW6IStmnuL9Wvum3zWv2thW3hRmTgq1epB6gyysPuCN8LE4Lr3peca5rGXklDLIfNzfhzc3sVvv06YQAf2UlxUyHA9AJSpp4uWkIkkPxE3MW97HR0KeU+bV2O2F2ScEUbyU4aHUHoFmbzvvISvm2a/c7D16Y0/ySSo4eTNSkmm2qzBtPoCZQbe3TGcXhc6VccRzCoIaF2DKSrAIyDSPMfL5729sRbVElbv9UKX4xYzl8hh5LMXRprarqLFXZWNh+re+sbbYR8d8Lx08ELwwLDzJSvMV5dRGljZopRdel73PT3x0R8GTR5xHTTVNS9PIrtHIJmViALkXvsQQLgdRY99pBlfBlLI9b8QJqhKebSivLJJZRGjmyhrsxLHsT0AwG3NOx5DgdDqoBwROIczp5JJLInMLEi1hoYduvXH0DHKGAZSCCLgg3BHt64r/JKjIpJWjjhgV0FzzodNrEDrIOu/Trh14dFfhJFQgxpU1Cx2N1CCRtIXtpt0whFk9SoKjy4c956lecJD8TMv2x/8uPFWcCcDVj1O/wATRDln8YIynqPLc6evX7Ys9KStpaip+HgimjqJecGefl6GKqjKw0MTutwR6432zVv+Ri/9sp/+Bhg6JjmqYSrIp0pMrqjUaqlIZ5w+oBmks9iSGNiSd9zjPIM6grcvrPhKbkeV00BVXU5Tb5du4GMT4f1TwSwSV45czu8ipTKCS51NuWJAv6Yh2e8LVWU6Vgr+VTzyEamJjIYKT57K3ZbXHe2wwfTBMourBjo4qKno4DVxU/I0swZlHNFiHG7CwLMTffcD0x15ZkQizCoqE+SpjiJt+umoE/dSp/PFK1vDVTVWmNVHVHWkOrmsxBY7A6lFlu19vXBW5BVpFMwrFkFMAJESeQle1rEAdul+2KPmKJMYxPr7zU4XaK4YTTBxmijzTxxRD6swUD+1cqp/sY2x/wBMyfsUf+Y+KHr5oYpHh5criJ2W5qLXKkjVbl2W5F7dr9T1xIeGeDZK+J5oYWCqdIL1ZBcjey/gnbcbmwv97aiyBJKXEpHlXFuT0NTLJEtQsrFlclSw+a5sC3qMOcoqxJk8cgBCvWK4v1s1WGF/zxXFfktIqJIkUzI91bVOAySr/ORvaPqNiD3BBxqHDkjq5in5VMkaSMJZW0rrJ28q2PmUm+kdu+K3vptu4xGvgrjQqBgqRYqfeJ/AFTXVUcsCxlViCHU+k31MfQ7WIxNJ/wCkIP2af/HDinosqzJSNOYERmLncwVUmjR+V/fp0xjl0mYSVcS0+YrNO6soIlLaUFmbVrTYGw6Ak2xWytTqfS1wPvmqyCLkK2eG8+jrHlDKvPpJ5Et3AuyKw9itwfcH2wgp566KrzGWnWGWnSa7wtqEjMsSE8sqp3IsADff064Mj8M56d2qFritXIWMjckNGwbzMCtwSdVjquPoMd9DkWZU7zOk9JLz3EjB4nj8wUJ5dLNbZRsb9MWWEwouimakzdStTRSRyqtyJoWRgOnkksL9elwfbHZ4epppGj2tDPNEpsASqOVUtYAFrAXPfHv+kszT5qOnl/6dUV/c8f8AHHVwjlkkFORLpEskssrqpuFMjF9IPe17X+uIOSkZp5gwYMImRiNcZUEztSvDFzjDKzsmtU2KMgN226sMSXBhXNDmlpyNvFAtdVbPw/Xs6NyKhikqyaJK2Mpsb2sFB6dPTbrjizvIqiGmrpPg2j56l5XepRwoF2OlVF+52+m+LfxrqKdXRkdQyMCGUi4IOxB9rYobwlFsQ3qeRnXUJi52q+Y+I4UE07c1eZ8TKpisdQUEkNf5bX2t12xcng3RaMuD83XzXLaQQQltret7AEg9L9Ot2n8nsH6MtUo7KKl7AdgLkm33xsj4GjXZamsUe1U4x0HPDhCpDSCtGacE0KwSrpSnEtrvqsA4vpbdrark+5BI74g2VZXLKs8EcPxEbQwqzJMsZ2aQqVLCxBte/wBPXFgvwOhFjVVpHoapz/HDTKcmjp1KxgkndnZizsQLAsx3NhsPQYzVKbXiHX9CCPJaBUIZg3noQoLT5LWoF0UhVEg5AAqk5o7hwdOjt9b72wy4fySqNTBJNGY1p1kGqSZZZJDJYWOkAADrc+g274m+DGdnCUWPD2tuNzvvulL3EQSjBgwY1JUYMGDAhf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419100"/>
            <a:ext cx="1181100" cy="876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23" name="Picture 7" descr="http://www.danburymint.com/images/other/cardinals-ws-champs-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3886200"/>
            <a:ext cx="2209800" cy="1637917"/>
          </a:xfrm>
          <a:prstGeom prst="rect">
            <a:avLst/>
          </a:prstGeom>
          <a:noFill/>
        </p:spPr>
      </p:pic>
      <p:pic>
        <p:nvPicPr>
          <p:cNvPr id="9225" name="Picture 9" descr="http://cdn.overstock.com/images/products/3/P1151689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474345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RETROSPECTIVE</a:t>
            </a:r>
            <a:br>
              <a:rPr lang="en-US" sz="4000" b="1" dirty="0" smtClean="0"/>
            </a:br>
            <a:r>
              <a:rPr lang="en-US" sz="4000" dirty="0" smtClean="0"/>
              <a:t>Retro -	backwards	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(</a:t>
            </a:r>
            <a:r>
              <a:rPr lang="en-US" sz="3200" dirty="0" err="1" smtClean="0"/>
              <a:t>adj</a:t>
            </a:r>
            <a:r>
              <a:rPr lang="en-US" sz="3200" dirty="0" smtClean="0"/>
              <a:t>)-looking back on the past or past events</a:t>
            </a:r>
          </a:p>
          <a:p>
            <a:endParaRPr lang="en-US" sz="3200" dirty="0" smtClean="0"/>
          </a:p>
          <a:p>
            <a:r>
              <a:rPr lang="en-US" sz="3200" dirty="0" smtClean="0"/>
              <a:t>The museum’s </a:t>
            </a:r>
            <a:r>
              <a:rPr lang="en-US" sz="3200" u="sng" dirty="0" smtClean="0"/>
              <a:t>retrospective</a:t>
            </a:r>
            <a:r>
              <a:rPr lang="en-US" sz="3200" dirty="0" smtClean="0"/>
              <a:t> exhibit presented the last 50 years of technology.  </a:t>
            </a:r>
            <a:endParaRPr lang="en-US" sz="3200" dirty="0"/>
          </a:p>
        </p:txBody>
      </p:sp>
      <p:pic>
        <p:nvPicPr>
          <p:cNvPr id="8193" name="Picture 1" descr="C:\Users\davisdeborah\AppData\Local\Microsoft\Windows\Temporary Internet Files\Content.IE5\8Y5UDZMV\MC90006030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4800600"/>
            <a:ext cx="1604772" cy="1818742"/>
          </a:xfrm>
          <a:prstGeom prst="rect">
            <a:avLst/>
          </a:prstGeom>
          <a:noFill/>
        </p:spPr>
      </p:pic>
      <p:pic>
        <p:nvPicPr>
          <p:cNvPr id="8194" name="Picture 2" descr="C:\Users\davisdeborah\AppData\Local\Microsoft\Windows\Temporary Internet Files\Content.IE5\ERWUQL4J\MP900182449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4267200"/>
            <a:ext cx="3657600" cy="244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REVIEW YOUR WORDS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MAKE SURE YOU STUDY!!!!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Pro &amp; Retro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7200" cy="487375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Prefixes	  Meaning		Words you know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Pro		forward, before		proceed</a:t>
            </a:r>
          </a:p>
          <a:p>
            <a:r>
              <a:rPr lang="en-US" sz="2800" dirty="0" smtClean="0"/>
              <a:t>Retro	backwards			retrofit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PROCRASTINATE</a:t>
            </a:r>
            <a:br>
              <a:rPr lang="en-US" sz="4000" b="1" dirty="0" smtClean="0"/>
            </a:br>
            <a:r>
              <a:rPr lang="en-US" sz="4000" dirty="0" smtClean="0"/>
              <a:t> Pro-forward, before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(verb)-to put off doing something until a later time</a:t>
            </a:r>
          </a:p>
          <a:p>
            <a:endParaRPr lang="en-US" sz="3200" dirty="0" smtClean="0"/>
          </a:p>
          <a:p>
            <a:r>
              <a:rPr lang="en-US" sz="3200" dirty="0" smtClean="0"/>
              <a:t>My brother </a:t>
            </a:r>
            <a:r>
              <a:rPr lang="en-US" sz="3200" u="sng" dirty="0" smtClean="0"/>
              <a:t>procrastinates</a:t>
            </a:r>
            <a:r>
              <a:rPr lang="en-US" sz="3200" dirty="0" smtClean="0"/>
              <a:t> about doing the dishes so long that the water gets cold.</a:t>
            </a:r>
            <a:endParaRPr lang="en-US" sz="3200" dirty="0"/>
          </a:p>
        </p:txBody>
      </p:sp>
      <p:pic>
        <p:nvPicPr>
          <p:cNvPr id="1026" name="Picture 2" descr="C:\Users\davisdeborah\AppData\Local\Microsoft\Windows\Temporary Internet Files\Content.IE5\ERWUQL4J\MC90015008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4419600"/>
            <a:ext cx="2322214" cy="2311651"/>
          </a:xfrm>
          <a:prstGeom prst="rect">
            <a:avLst/>
          </a:prstGeom>
          <a:noFill/>
        </p:spPr>
      </p:pic>
      <p:pic>
        <p:nvPicPr>
          <p:cNvPr id="1027" name="Picture 3" descr="C:\Users\davisdeborah\AppData\Local\Microsoft\Windows\Temporary Internet Files\Content.IE5\HX3X9UEP\MC90029022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4876800"/>
            <a:ext cx="1136210" cy="14002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PROFESS</a:t>
            </a:r>
            <a:br>
              <a:rPr lang="en-US" sz="4000" b="1" dirty="0" smtClean="0"/>
            </a:br>
            <a:r>
              <a:rPr lang="en-US" sz="4000" dirty="0" smtClean="0"/>
              <a:t> Pro-forward, before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(verb)-to come forward and make a public declaration</a:t>
            </a:r>
          </a:p>
          <a:p>
            <a:endParaRPr lang="en-US" sz="3200" dirty="0" smtClean="0"/>
          </a:p>
          <a:p>
            <a:r>
              <a:rPr lang="en-US" sz="3200" dirty="0" smtClean="0"/>
              <a:t>The politician </a:t>
            </a:r>
            <a:r>
              <a:rPr lang="en-US" sz="3200" u="sng" dirty="0" smtClean="0"/>
              <a:t>professed</a:t>
            </a:r>
            <a:r>
              <a:rPr lang="en-US" sz="3200" dirty="0" smtClean="0"/>
              <a:t> to support education, but voted against all funds for schools.  </a:t>
            </a:r>
            <a:endParaRPr lang="en-US" sz="3200" dirty="0"/>
          </a:p>
        </p:txBody>
      </p:sp>
      <p:pic>
        <p:nvPicPr>
          <p:cNvPr id="2050" name="Picture 2" descr="C:\Users\davisdeborah\AppData\Local\Microsoft\Windows\Temporary Internet Files\Content.IE5\HX3X9UEP\MC90035417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4419600"/>
            <a:ext cx="2286402" cy="22324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PROLOGUE</a:t>
            </a:r>
            <a:br>
              <a:rPr lang="en-US" sz="4000" b="1" dirty="0" smtClean="0"/>
            </a:br>
            <a:r>
              <a:rPr lang="en-US" sz="4000" dirty="0" smtClean="0"/>
              <a:t> Pro-forward, before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(noun)-the introductory part of a book, play, or poem</a:t>
            </a:r>
          </a:p>
          <a:p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u="sng" dirty="0" smtClean="0"/>
              <a:t>prologue</a:t>
            </a:r>
            <a:r>
              <a:rPr lang="en-US" sz="3200" dirty="0" smtClean="0"/>
              <a:t> often gives you information about why the author wrote the book.  </a:t>
            </a:r>
            <a:endParaRPr lang="en-US" sz="3200" dirty="0"/>
          </a:p>
        </p:txBody>
      </p:sp>
      <p:pic>
        <p:nvPicPr>
          <p:cNvPr id="3075" name="Picture 3" descr="C:\Users\davisdeborah\AppData\Local\Microsoft\Windows\Temporary Internet Files\Content.IE5\ERWUQL4J\MM900283665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4572000"/>
            <a:ext cx="1905000" cy="19706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PROMONTORY</a:t>
            </a:r>
            <a:br>
              <a:rPr lang="en-US" sz="4000" b="1" dirty="0" smtClean="0"/>
            </a:br>
            <a:r>
              <a:rPr lang="en-US" sz="4000" dirty="0" smtClean="0"/>
              <a:t> Pro-forward, before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(noun)-the highest point of land projecting out over a body of water or land</a:t>
            </a:r>
          </a:p>
          <a:p>
            <a:endParaRPr lang="en-US" sz="3200" dirty="0" smtClean="0"/>
          </a:p>
          <a:p>
            <a:r>
              <a:rPr lang="en-US" sz="3200" dirty="0" smtClean="0"/>
              <a:t>Standing on the </a:t>
            </a:r>
            <a:r>
              <a:rPr lang="en-US" sz="3200" u="sng" dirty="0" smtClean="0"/>
              <a:t>promontory</a:t>
            </a:r>
            <a:r>
              <a:rPr lang="en-US" sz="3200" dirty="0" smtClean="0"/>
              <a:t>, you could see the entire valley below.  </a:t>
            </a:r>
            <a:endParaRPr lang="en-US" sz="3200" dirty="0"/>
          </a:p>
        </p:txBody>
      </p:sp>
      <p:pic>
        <p:nvPicPr>
          <p:cNvPr id="4099" name="Picture 3" descr="C:\Users\davisdeborah\AppData\Local\Microsoft\Windows\Temporary Internet Files\Content.IE5\ERWUQL4J\MP900227566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2895600"/>
            <a:ext cx="1394206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PROPENSITY</a:t>
            </a:r>
            <a:br>
              <a:rPr lang="en-US" sz="4000" b="1" dirty="0" smtClean="0"/>
            </a:br>
            <a:r>
              <a:rPr lang="en-US" sz="4000" dirty="0" smtClean="0"/>
              <a:t> Pro-forward, before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(noun)-a natural inclination toward</a:t>
            </a:r>
          </a:p>
          <a:p>
            <a:endParaRPr lang="en-US" sz="3200" dirty="0" smtClean="0"/>
          </a:p>
          <a:p>
            <a:r>
              <a:rPr lang="en-US" sz="3200" dirty="0" smtClean="0"/>
              <a:t>His </a:t>
            </a:r>
            <a:r>
              <a:rPr lang="en-US" sz="3200" u="sng" dirty="0" smtClean="0"/>
              <a:t>propensity</a:t>
            </a:r>
            <a:r>
              <a:rPr lang="en-US" sz="3200" dirty="0" smtClean="0"/>
              <a:t> for making people laugh made him a popular teacher.  </a:t>
            </a:r>
            <a:endParaRPr lang="en-US" sz="3200" dirty="0"/>
          </a:p>
        </p:txBody>
      </p:sp>
      <p:pic>
        <p:nvPicPr>
          <p:cNvPr id="5122" name="Picture 2" descr="C:\Users\davisdeborah\AppData\Local\Microsoft\Windows\Temporary Internet Files\Content.IE5\ERWUQL4J\MP900422592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886200"/>
            <a:ext cx="39624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RETROACTIVE</a:t>
            </a:r>
            <a:br>
              <a:rPr lang="en-US" sz="4000" b="1" dirty="0" smtClean="0"/>
            </a:br>
            <a:r>
              <a:rPr lang="en-US" sz="4000" dirty="0" smtClean="0"/>
              <a:t>Retro -	backwards	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(</a:t>
            </a:r>
            <a:r>
              <a:rPr lang="en-US" sz="3200" dirty="0" err="1" smtClean="0"/>
              <a:t>adj</a:t>
            </a:r>
            <a:r>
              <a:rPr lang="en-US" sz="3200" dirty="0" smtClean="0"/>
              <a:t>)-having an effect on things in the past</a:t>
            </a:r>
          </a:p>
          <a:p>
            <a:endParaRPr lang="en-US" sz="3200" dirty="0" smtClean="0"/>
          </a:p>
          <a:p>
            <a:r>
              <a:rPr lang="en-US" sz="3200" dirty="0" smtClean="0"/>
              <a:t>The legislature passed a tax bill that was </a:t>
            </a:r>
            <a:r>
              <a:rPr lang="en-US" sz="3200" u="sng" dirty="0" smtClean="0"/>
              <a:t>retroactive</a:t>
            </a:r>
            <a:r>
              <a:rPr lang="en-US" sz="3200" dirty="0" smtClean="0"/>
              <a:t> to six months ago.  </a:t>
            </a:r>
            <a:endParaRPr lang="en-US" sz="3200" dirty="0"/>
          </a:p>
        </p:txBody>
      </p:sp>
      <p:pic>
        <p:nvPicPr>
          <p:cNvPr id="6148" name="Picture 4" descr="C:\Users\davisdeborah\AppData\Local\Microsoft\Windows\Temporary Internet Files\Content.IE5\ERWUQL4J\MC90018844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199" y="4648200"/>
            <a:ext cx="2128547" cy="1903171"/>
          </a:xfrm>
          <a:prstGeom prst="rect">
            <a:avLst/>
          </a:prstGeom>
          <a:noFill/>
        </p:spPr>
      </p:pic>
      <p:pic>
        <p:nvPicPr>
          <p:cNvPr id="6149" name="Picture 5" descr="C:\Users\davisdeborah\AppData\Local\Microsoft\Windows\Temporary Internet Files\Content.IE5\HX3X9UEP\MC900237394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572000"/>
            <a:ext cx="2337303" cy="1855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RETROFIRE</a:t>
            </a:r>
            <a:br>
              <a:rPr lang="en-US" sz="4000" b="1" dirty="0" smtClean="0"/>
            </a:br>
            <a:r>
              <a:rPr lang="en-US" sz="4000" dirty="0" smtClean="0"/>
              <a:t>Retro -	backwards	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(verb)-to ignite a retrorocket</a:t>
            </a:r>
          </a:p>
          <a:p>
            <a:endParaRPr lang="en-US" sz="3200" dirty="0" smtClean="0"/>
          </a:p>
          <a:p>
            <a:r>
              <a:rPr lang="en-US" sz="3200" dirty="0" smtClean="0"/>
              <a:t>The rocket began to </a:t>
            </a:r>
            <a:r>
              <a:rPr lang="en-US" sz="3200" u="sng" dirty="0" smtClean="0"/>
              <a:t>retrofire</a:t>
            </a:r>
            <a:r>
              <a:rPr lang="en-US" sz="3200" dirty="0" smtClean="0"/>
              <a:t> ten seconds after it lifted off the launch pad.  </a:t>
            </a:r>
            <a:endParaRPr lang="en-US" sz="3200" dirty="0"/>
          </a:p>
        </p:txBody>
      </p:sp>
      <p:pic>
        <p:nvPicPr>
          <p:cNvPr id="7170" name="Picture 2" descr="C:\Users\davisdeborah\AppData\Local\Microsoft\Windows\Temporary Internet Files\Content.IE5\ERWUQL4J\MP900289276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810000"/>
            <a:ext cx="3657600" cy="2834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391</TotalTime>
  <Words>280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Red Hot Roots</vt:lpstr>
      <vt:lpstr>Pro &amp; Retro</vt:lpstr>
      <vt:lpstr>PROCRASTINATE  Pro-forward, before</vt:lpstr>
      <vt:lpstr>PROFESS  Pro-forward, before</vt:lpstr>
      <vt:lpstr>PROLOGUE  Pro-forward, before</vt:lpstr>
      <vt:lpstr>PROMONTORY  Pro-forward, before</vt:lpstr>
      <vt:lpstr>PROPENSITY  Pro-forward, before</vt:lpstr>
      <vt:lpstr>RETROACTIVE Retro - backwards </vt:lpstr>
      <vt:lpstr>RETROFIRE Retro - backwards </vt:lpstr>
      <vt:lpstr>RETROGRESS Retro - backwards </vt:lpstr>
      <vt:lpstr>RETROSPECT Retro - backwards </vt:lpstr>
      <vt:lpstr>RETROSPECTIVE Retro - backwards </vt:lpstr>
      <vt:lpstr>REVIEW YOUR WORDS</vt:lpstr>
    </vt:vector>
  </TitlesOfParts>
  <Company>D87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Hot Roots</dc:title>
  <dc:creator>davisdeborah</dc:creator>
  <cp:lastModifiedBy>Pulido, M. Suzanne</cp:lastModifiedBy>
  <cp:revision>16</cp:revision>
  <dcterms:created xsi:type="dcterms:W3CDTF">2010-10-08T19:47:24Z</dcterms:created>
  <dcterms:modified xsi:type="dcterms:W3CDTF">2015-11-24T20:52:06Z</dcterms:modified>
</cp:coreProperties>
</file>